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42" r:id="rId2"/>
    <p:sldId id="53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79B"/>
    <a:srgbClr val="CA1E27"/>
    <a:srgbClr val="C00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9" autoAdjust="0"/>
    <p:restoredTop sz="94624"/>
  </p:normalViewPr>
  <p:slideViewPr>
    <p:cSldViewPr snapToGrid="0" snapToObjects="1">
      <p:cViewPr varScale="1">
        <p:scale>
          <a:sx n="65" d="100"/>
          <a:sy n="65" d="100"/>
        </p:scale>
        <p:origin x="1424" y="40"/>
      </p:cViewPr>
      <p:guideLst>
        <p:guide orient="horz" pos="4319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25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E1944-97E5-264B-A7B5-90C951C05A87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553E5-177F-B94F-8043-42DD140C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91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9C50-BDC9-2A48-BA50-D2635C5A8D2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7E846-99FA-8546-92CB-D510E516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3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BRAND/11.%20Final%20Logo%20Files/MCbrand_Logo_Horizontal/Digital/MCbrand_Logo_Horizontal_White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marosz/Desktop/GoGoGo/MC_NEW_BRAND/11.%20Final%20Logo%20Files/Horizontal/Digital/MCbrand_Logo_Horizontal_PMS_186_PC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marosz/Desktop/GoGoGo/MC_NEW_BRAND/11.%20Final%20Logo%20Files/Horizontal/Digital/MCbrand_Logo_Horizontal_PMS_186_PC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White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/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6731"/>
            <a:ext cx="8229600" cy="1021541"/>
          </a:xfrm>
        </p:spPr>
        <p:txBody>
          <a:bodyPr/>
          <a:lstStyle>
            <a:lvl1pPr algn="ctr">
              <a:defRPr sz="13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MCbrand_Logo_Horizontal_White.png" descr="/Users/mmarosz/Desktop/GoGoGo/MC_BRAND/11. Final Logo Files/MCbrand_Logo_Horizontal/Digital/MCbrand_Logo_Horizontal_White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54880" y="2039938"/>
            <a:ext cx="3931920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2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2 Columns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54880" y="2039938"/>
            <a:ext cx="3931920" cy="39417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82880" tIns="182880" rIns="182880" bIns="182880" anchor="ctr" anchorCtr="0">
            <a:noAutofit/>
          </a:bodyPr>
          <a:lstStyle>
            <a:lvl1pPr marL="0" indent="0">
              <a:spcBef>
                <a:spcPts val="1200"/>
              </a:spcBef>
              <a:buSzPct val="120000"/>
              <a:buFontTx/>
              <a:buNone/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287338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2pPr>
            <a:lvl3pPr marL="628650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3pPr>
            <a:lvl4pPr marL="981075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39938"/>
            <a:ext cx="4419600" cy="394229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593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148263" y="2039937"/>
            <a:ext cx="3538537" cy="19986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48264" y="4191000"/>
            <a:ext cx="1642003" cy="163966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51133" y="4191000"/>
            <a:ext cx="1735667" cy="163966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2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Wide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017432" y="0"/>
            <a:ext cx="5126568" cy="6858000"/>
          </a:xfrm>
          <a:custGeom>
            <a:avLst/>
            <a:gdLst>
              <a:gd name="connsiteX0" fmla="*/ 0 w 5126568"/>
              <a:gd name="connsiteY0" fmla="*/ 0 h 6858000"/>
              <a:gd name="connsiteX1" fmla="*/ 2535768 w 5126568"/>
              <a:gd name="connsiteY1" fmla="*/ 0 h 6858000"/>
              <a:gd name="connsiteX2" fmla="*/ 4114800 w 5126568"/>
              <a:gd name="connsiteY2" fmla="*/ 0 h 6858000"/>
              <a:gd name="connsiteX3" fmla="*/ 5126568 w 5126568"/>
              <a:gd name="connsiteY3" fmla="*/ 0 h 6858000"/>
              <a:gd name="connsiteX4" fmla="*/ 5126568 w 5126568"/>
              <a:gd name="connsiteY4" fmla="*/ 6858000 h 6858000"/>
              <a:gd name="connsiteX5" fmla="*/ 4114800 w 5126568"/>
              <a:gd name="connsiteY5" fmla="*/ 6858000 h 6858000"/>
              <a:gd name="connsiteX6" fmla="*/ 2535768 w 5126568"/>
              <a:gd name="connsiteY6" fmla="*/ 6858000 h 6858000"/>
              <a:gd name="connsiteX7" fmla="*/ 0 w 5126568"/>
              <a:gd name="connsiteY7" fmla="*/ 6858000 h 6858000"/>
              <a:gd name="connsiteX8" fmla="*/ 1061832 w 5126568"/>
              <a:gd name="connsiteY8" fmla="*/ 34290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568" h="6858000">
                <a:moveTo>
                  <a:pt x="0" y="0"/>
                </a:moveTo>
                <a:lnTo>
                  <a:pt x="2535768" y="0"/>
                </a:lnTo>
                <a:lnTo>
                  <a:pt x="4114800" y="0"/>
                </a:lnTo>
                <a:lnTo>
                  <a:pt x="5126568" y="0"/>
                </a:lnTo>
                <a:lnTo>
                  <a:pt x="5126568" y="6858000"/>
                </a:lnTo>
                <a:lnTo>
                  <a:pt x="4114800" y="6858000"/>
                </a:lnTo>
                <a:lnTo>
                  <a:pt x="2535768" y="6858000"/>
                </a:lnTo>
                <a:lnTo>
                  <a:pt x="0" y="6858000"/>
                </a:lnTo>
                <a:lnTo>
                  <a:pt x="1061832" y="3429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3941445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35814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340" y="615624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arrow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6929614" y="0"/>
            <a:ext cx="2214386" cy="6858000"/>
          </a:xfrm>
          <a:custGeom>
            <a:avLst/>
            <a:gdLst>
              <a:gd name="connsiteX0" fmla="*/ 0 w 2214386"/>
              <a:gd name="connsiteY0" fmla="*/ 0 h 6858000"/>
              <a:gd name="connsiteX1" fmla="*/ 2214386 w 2214386"/>
              <a:gd name="connsiteY1" fmla="*/ 0 h 6858000"/>
              <a:gd name="connsiteX2" fmla="*/ 2214386 w 2214386"/>
              <a:gd name="connsiteY2" fmla="*/ 6858000 h 6858000"/>
              <a:gd name="connsiteX3" fmla="*/ 0 w 2214386"/>
              <a:gd name="connsiteY3" fmla="*/ 6858000 h 6858000"/>
              <a:gd name="connsiteX4" fmla="*/ 1061832 w 2214386"/>
              <a:gd name="connsiteY4" fmla="*/ 34290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386" h="6858000">
                <a:moveTo>
                  <a:pt x="0" y="0"/>
                </a:moveTo>
                <a:lnTo>
                  <a:pt x="2214386" y="0"/>
                </a:lnTo>
                <a:lnTo>
                  <a:pt x="2214386" y="6858000"/>
                </a:lnTo>
                <a:lnTo>
                  <a:pt x="0" y="6858000"/>
                </a:lnTo>
                <a:lnTo>
                  <a:pt x="1061832" y="3429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6236566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6236566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6236566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282" y="615624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Red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16371"/>
            <a:ext cx="8229600" cy="1021541"/>
          </a:xfrm>
        </p:spPr>
        <p:txBody>
          <a:bodyPr anchor="ctr"/>
          <a:lstStyle>
            <a:lvl1pPr algn="ctr">
              <a:defRPr sz="8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Red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195580" y="0"/>
            <a:ext cx="2670586" cy="6858000"/>
          </a:xfrm>
          <a:custGeom>
            <a:avLst/>
            <a:gdLst>
              <a:gd name="connsiteX0" fmla="*/ 0 w 2670586"/>
              <a:gd name="connsiteY0" fmla="*/ 0 h 6858000"/>
              <a:gd name="connsiteX1" fmla="*/ 263095 w 2670586"/>
              <a:gd name="connsiteY1" fmla="*/ 0 h 6858000"/>
              <a:gd name="connsiteX2" fmla="*/ 273543 w 2670586"/>
              <a:gd name="connsiteY2" fmla="*/ 0 h 6858000"/>
              <a:gd name="connsiteX3" fmla="*/ 537606 w 2670586"/>
              <a:gd name="connsiteY3" fmla="*/ 0 h 6858000"/>
              <a:gd name="connsiteX4" fmla="*/ 1608754 w 2670586"/>
              <a:gd name="connsiteY4" fmla="*/ 0 h 6858000"/>
              <a:gd name="connsiteX5" fmla="*/ 2670586 w 2670586"/>
              <a:gd name="connsiteY5" fmla="*/ 3429001 h 6858000"/>
              <a:gd name="connsiteX6" fmla="*/ 1608754 w 2670586"/>
              <a:gd name="connsiteY6" fmla="*/ 6858000 h 6858000"/>
              <a:gd name="connsiteX7" fmla="*/ 537606 w 2670586"/>
              <a:gd name="connsiteY7" fmla="*/ 6858000 h 6858000"/>
              <a:gd name="connsiteX8" fmla="*/ 273543 w 2670586"/>
              <a:gd name="connsiteY8" fmla="*/ 6858000 h 6858000"/>
              <a:gd name="connsiteX9" fmla="*/ 263095 w 2670586"/>
              <a:gd name="connsiteY9" fmla="*/ 6858000 h 6858000"/>
              <a:gd name="connsiteX10" fmla="*/ 0 w 2670586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0586" h="6858000">
                <a:moveTo>
                  <a:pt x="0" y="0"/>
                </a:moveTo>
                <a:lnTo>
                  <a:pt x="263095" y="0"/>
                </a:lnTo>
                <a:lnTo>
                  <a:pt x="273543" y="0"/>
                </a:lnTo>
                <a:lnTo>
                  <a:pt x="537606" y="0"/>
                </a:lnTo>
                <a:lnTo>
                  <a:pt x="1608754" y="0"/>
                </a:lnTo>
                <a:lnTo>
                  <a:pt x="2670586" y="3429001"/>
                </a:lnTo>
                <a:lnTo>
                  <a:pt x="1608754" y="6858000"/>
                </a:lnTo>
                <a:lnTo>
                  <a:pt x="537606" y="6858000"/>
                </a:lnTo>
                <a:lnTo>
                  <a:pt x="273543" y="6858000"/>
                </a:lnTo>
                <a:lnTo>
                  <a:pt x="2630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32000" y="2798756"/>
            <a:ext cx="6654799" cy="1265244"/>
          </a:xfrm>
        </p:spPr>
        <p:txBody>
          <a:bodyPr anchor="t"/>
          <a:lstStyle>
            <a:lvl1pPr algn="ctr">
              <a:lnSpc>
                <a:spcPct val="90000"/>
              </a:lnSpc>
              <a:defRPr sz="8000" b="1" i="1" cap="none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 userDrawn="1"/>
        </p:nvSpPr>
        <p:spPr>
          <a:xfrm>
            <a:off x="0" y="0"/>
            <a:ext cx="5074920" cy="6873240"/>
          </a:xfrm>
          <a:custGeom>
            <a:avLst/>
            <a:gdLst>
              <a:gd name="connsiteX0" fmla="*/ 0 w 4008120"/>
              <a:gd name="connsiteY0" fmla="*/ 0 h 6858000"/>
              <a:gd name="connsiteX1" fmla="*/ 2004060 w 4008120"/>
              <a:gd name="connsiteY1" fmla="*/ 0 h 6858000"/>
              <a:gd name="connsiteX2" fmla="*/ 4008120 w 4008120"/>
              <a:gd name="connsiteY2" fmla="*/ 3429000 h 6858000"/>
              <a:gd name="connsiteX3" fmla="*/ 2004060 w 4008120"/>
              <a:gd name="connsiteY3" fmla="*/ 6858000 h 6858000"/>
              <a:gd name="connsiteX4" fmla="*/ 0 w 4008120"/>
              <a:gd name="connsiteY4" fmla="*/ 6858000 h 6858000"/>
              <a:gd name="connsiteX5" fmla="*/ 0 w 4008120"/>
              <a:gd name="connsiteY5" fmla="*/ 0 h 6858000"/>
              <a:gd name="connsiteX0" fmla="*/ 0 w 5074920"/>
              <a:gd name="connsiteY0" fmla="*/ 0 h 6858000"/>
              <a:gd name="connsiteX1" fmla="*/ 2004060 w 5074920"/>
              <a:gd name="connsiteY1" fmla="*/ 0 h 6858000"/>
              <a:gd name="connsiteX2" fmla="*/ 5074920 w 5074920"/>
              <a:gd name="connsiteY2" fmla="*/ 3444240 h 6858000"/>
              <a:gd name="connsiteX3" fmla="*/ 2004060 w 5074920"/>
              <a:gd name="connsiteY3" fmla="*/ 6858000 h 6858000"/>
              <a:gd name="connsiteX4" fmla="*/ 0 w 5074920"/>
              <a:gd name="connsiteY4" fmla="*/ 6858000 h 6858000"/>
              <a:gd name="connsiteX5" fmla="*/ 0 w 5074920"/>
              <a:gd name="connsiteY5" fmla="*/ 0 h 6858000"/>
              <a:gd name="connsiteX0" fmla="*/ 0 w 5074920"/>
              <a:gd name="connsiteY0" fmla="*/ 0 h 6858000"/>
              <a:gd name="connsiteX1" fmla="*/ 4015740 w 5074920"/>
              <a:gd name="connsiteY1" fmla="*/ 15240 h 6858000"/>
              <a:gd name="connsiteX2" fmla="*/ 5074920 w 5074920"/>
              <a:gd name="connsiteY2" fmla="*/ 3444240 h 6858000"/>
              <a:gd name="connsiteX3" fmla="*/ 2004060 w 5074920"/>
              <a:gd name="connsiteY3" fmla="*/ 6858000 h 6858000"/>
              <a:gd name="connsiteX4" fmla="*/ 0 w 5074920"/>
              <a:gd name="connsiteY4" fmla="*/ 6858000 h 6858000"/>
              <a:gd name="connsiteX5" fmla="*/ 0 w 5074920"/>
              <a:gd name="connsiteY5" fmla="*/ 0 h 6858000"/>
              <a:gd name="connsiteX0" fmla="*/ 0 w 5074920"/>
              <a:gd name="connsiteY0" fmla="*/ 0 h 6873240"/>
              <a:gd name="connsiteX1" fmla="*/ 4015740 w 5074920"/>
              <a:gd name="connsiteY1" fmla="*/ 15240 h 6873240"/>
              <a:gd name="connsiteX2" fmla="*/ 5074920 w 5074920"/>
              <a:gd name="connsiteY2" fmla="*/ 3444240 h 6873240"/>
              <a:gd name="connsiteX3" fmla="*/ 4015740 w 5074920"/>
              <a:gd name="connsiteY3" fmla="*/ 6873240 h 6873240"/>
              <a:gd name="connsiteX4" fmla="*/ 0 w 5074920"/>
              <a:gd name="connsiteY4" fmla="*/ 6858000 h 6873240"/>
              <a:gd name="connsiteX5" fmla="*/ 0 w 5074920"/>
              <a:gd name="connsiteY5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4920" h="6873240">
                <a:moveTo>
                  <a:pt x="0" y="0"/>
                </a:moveTo>
                <a:lnTo>
                  <a:pt x="4015740" y="15240"/>
                </a:lnTo>
                <a:lnTo>
                  <a:pt x="5074920" y="3444240"/>
                </a:lnTo>
                <a:lnTo>
                  <a:pt x="4015740" y="68732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Cbrand_Logo_Vertical_PMS_186_P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84" y="2012979"/>
            <a:ext cx="1541541" cy="1987521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1948" y="4656525"/>
            <a:ext cx="4038013" cy="321874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cap="all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Contact Name</a:t>
            </a:r>
            <a:endParaRPr lang="en-US" dirty="0"/>
          </a:p>
        </p:txBody>
      </p:sp>
      <p:sp>
        <p:nvSpPr>
          <p:cNvPr id="6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61836" y="4978399"/>
            <a:ext cx="4038236" cy="119380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err="1" smtClean="0"/>
              <a:t>email@mercycorps.org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20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057819" cy="6858000"/>
          </a:xfrm>
          <a:custGeom>
            <a:avLst/>
            <a:gdLst>
              <a:gd name="connsiteX0" fmla="*/ 0 w 5057819"/>
              <a:gd name="connsiteY0" fmla="*/ 0 h 6858000"/>
              <a:gd name="connsiteX1" fmla="*/ 764166 w 5057819"/>
              <a:gd name="connsiteY1" fmla="*/ 0 h 6858000"/>
              <a:gd name="connsiteX2" fmla="*/ 1589628 w 5057819"/>
              <a:gd name="connsiteY2" fmla="*/ 0 h 6858000"/>
              <a:gd name="connsiteX3" fmla="*/ 1618548 w 5057819"/>
              <a:gd name="connsiteY3" fmla="*/ 0 h 6858000"/>
              <a:gd name="connsiteX4" fmla="*/ 1646238 w 5057819"/>
              <a:gd name="connsiteY4" fmla="*/ 0 h 6858000"/>
              <a:gd name="connsiteX5" fmla="*/ 2660776 w 5057819"/>
              <a:gd name="connsiteY5" fmla="*/ 0 h 6858000"/>
              <a:gd name="connsiteX6" fmla="*/ 2924839 w 5057819"/>
              <a:gd name="connsiteY6" fmla="*/ 0 h 6858000"/>
              <a:gd name="connsiteX7" fmla="*/ 3995987 w 5057819"/>
              <a:gd name="connsiteY7" fmla="*/ 0 h 6858000"/>
              <a:gd name="connsiteX8" fmla="*/ 5057819 w 5057819"/>
              <a:gd name="connsiteY8" fmla="*/ 3429001 h 6858000"/>
              <a:gd name="connsiteX9" fmla="*/ 3995987 w 5057819"/>
              <a:gd name="connsiteY9" fmla="*/ 6858000 h 6858000"/>
              <a:gd name="connsiteX10" fmla="*/ 2924839 w 5057819"/>
              <a:gd name="connsiteY10" fmla="*/ 6858000 h 6858000"/>
              <a:gd name="connsiteX11" fmla="*/ 2660776 w 5057819"/>
              <a:gd name="connsiteY11" fmla="*/ 6858000 h 6858000"/>
              <a:gd name="connsiteX12" fmla="*/ 1646238 w 5057819"/>
              <a:gd name="connsiteY12" fmla="*/ 6858000 h 6858000"/>
              <a:gd name="connsiteX13" fmla="*/ 1618548 w 5057819"/>
              <a:gd name="connsiteY13" fmla="*/ 6858000 h 6858000"/>
              <a:gd name="connsiteX14" fmla="*/ 1589628 w 5057819"/>
              <a:gd name="connsiteY14" fmla="*/ 6858000 h 6858000"/>
              <a:gd name="connsiteX15" fmla="*/ 764166 w 5057819"/>
              <a:gd name="connsiteY15" fmla="*/ 6858000 h 6858000"/>
              <a:gd name="connsiteX16" fmla="*/ 0 w 5057819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57819" h="6858000">
                <a:moveTo>
                  <a:pt x="0" y="0"/>
                </a:moveTo>
                <a:lnTo>
                  <a:pt x="764166" y="0"/>
                </a:lnTo>
                <a:lnTo>
                  <a:pt x="1589628" y="0"/>
                </a:lnTo>
                <a:lnTo>
                  <a:pt x="1618548" y="0"/>
                </a:lnTo>
                <a:lnTo>
                  <a:pt x="1646238" y="0"/>
                </a:lnTo>
                <a:lnTo>
                  <a:pt x="2660776" y="0"/>
                </a:lnTo>
                <a:lnTo>
                  <a:pt x="2924839" y="0"/>
                </a:lnTo>
                <a:lnTo>
                  <a:pt x="3995987" y="0"/>
                </a:lnTo>
                <a:lnTo>
                  <a:pt x="5057819" y="3429001"/>
                </a:lnTo>
                <a:lnTo>
                  <a:pt x="3995987" y="6858000"/>
                </a:lnTo>
                <a:lnTo>
                  <a:pt x="2924839" y="6858000"/>
                </a:lnTo>
                <a:lnTo>
                  <a:pt x="2660776" y="6858000"/>
                </a:lnTo>
                <a:lnTo>
                  <a:pt x="1646238" y="6858000"/>
                </a:lnTo>
                <a:lnTo>
                  <a:pt x="1618548" y="6858000"/>
                </a:lnTo>
                <a:lnTo>
                  <a:pt x="1589628" y="6858000"/>
                </a:lnTo>
                <a:lnTo>
                  <a:pt x="7641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 typeface="Arial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6" name="Picture 5" descr="MCbrand_Logo_Vertical_PMS_186_P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84" y="2012979"/>
            <a:ext cx="1541541" cy="198752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1948" y="4656525"/>
            <a:ext cx="4038013" cy="321874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cap="all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Contact Name</a:t>
            </a:r>
            <a:endParaRPr lang="en-US" dirty="0"/>
          </a:p>
        </p:txBody>
      </p:sp>
      <p:sp>
        <p:nvSpPr>
          <p:cNvPr id="8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61836" y="4978399"/>
            <a:ext cx="4038236" cy="119380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err="1" smtClean="0"/>
              <a:t>email@mercycorps.org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62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9"/>
          </p:nvPr>
        </p:nvSpPr>
        <p:spPr>
          <a:xfrm>
            <a:off x="1665625" y="2132472"/>
            <a:ext cx="6659226" cy="159385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2132473"/>
            <a:ext cx="552450" cy="1593850"/>
          </a:xfrm>
          <a:prstGeom prst="rect">
            <a:avLst/>
          </a:prstGeom>
        </p:spPr>
      </p:pic>
      <p:sp>
        <p:nvSpPr>
          <p:cNvPr id="15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1665625" y="3886200"/>
            <a:ext cx="6659226" cy="228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100" baseline="0">
                <a:solidFill>
                  <a:srgbClr val="96979B"/>
                </a:solidFill>
              </a:defRPr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Attribution here</a:t>
            </a:r>
            <a:endParaRPr lang="en-US" dirty="0"/>
          </a:p>
        </p:txBody>
      </p:sp>
      <p:pic>
        <p:nvPicPr>
          <p:cNvPr id="7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5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846797" cy="6858000"/>
          </a:xfrm>
          <a:custGeom>
            <a:avLst/>
            <a:gdLst>
              <a:gd name="connsiteX0" fmla="*/ 0 w 2846797"/>
              <a:gd name="connsiteY0" fmla="*/ 0 h 6858000"/>
              <a:gd name="connsiteX1" fmla="*/ 449754 w 2846797"/>
              <a:gd name="connsiteY1" fmla="*/ 0 h 6858000"/>
              <a:gd name="connsiteX2" fmla="*/ 713817 w 2846797"/>
              <a:gd name="connsiteY2" fmla="*/ 0 h 6858000"/>
              <a:gd name="connsiteX3" fmla="*/ 1784965 w 2846797"/>
              <a:gd name="connsiteY3" fmla="*/ 0 h 6858000"/>
              <a:gd name="connsiteX4" fmla="*/ 2846797 w 2846797"/>
              <a:gd name="connsiteY4" fmla="*/ 3429001 h 6858000"/>
              <a:gd name="connsiteX5" fmla="*/ 1784965 w 2846797"/>
              <a:gd name="connsiteY5" fmla="*/ 6858000 h 6858000"/>
              <a:gd name="connsiteX6" fmla="*/ 713817 w 2846797"/>
              <a:gd name="connsiteY6" fmla="*/ 6858000 h 6858000"/>
              <a:gd name="connsiteX7" fmla="*/ 449754 w 2846797"/>
              <a:gd name="connsiteY7" fmla="*/ 6858000 h 6858000"/>
              <a:gd name="connsiteX8" fmla="*/ 0 w 284679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797" h="6858000">
                <a:moveTo>
                  <a:pt x="0" y="0"/>
                </a:moveTo>
                <a:lnTo>
                  <a:pt x="449754" y="0"/>
                </a:lnTo>
                <a:lnTo>
                  <a:pt x="713817" y="0"/>
                </a:lnTo>
                <a:lnTo>
                  <a:pt x="1784965" y="0"/>
                </a:lnTo>
                <a:lnTo>
                  <a:pt x="2846797" y="3429001"/>
                </a:lnTo>
                <a:lnTo>
                  <a:pt x="1784965" y="6858000"/>
                </a:lnTo>
                <a:lnTo>
                  <a:pt x="713817" y="6858000"/>
                </a:lnTo>
                <a:lnTo>
                  <a:pt x="449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 algn="l">
              <a:buFont typeface="Arial" charset="0"/>
              <a:buNone/>
              <a:defRPr/>
            </a:lvl1pPr>
          </a:lstStyle>
          <a:p>
            <a:r>
              <a:rPr lang="en-US" smtClean="0"/>
              <a:t>picture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3288324" y="1723290"/>
            <a:ext cx="6433189" cy="16220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1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endParaRPr lang="en-US" dirty="0">
              <a:solidFill>
                <a:srgbClr val="D01D2B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3288325" y="3552089"/>
            <a:ext cx="6433188" cy="13382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None/>
              <a:tabLst/>
              <a:defRPr sz="3200" b="0" i="0" kern="1200" cap="none" spc="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288325" y="4878358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288326" y="1672488"/>
            <a:ext cx="5684656" cy="1622095"/>
          </a:xfrm>
        </p:spPr>
        <p:txBody>
          <a:bodyPr anchor="b"/>
          <a:lstStyle>
            <a:lvl1pPr>
              <a:lnSpc>
                <a:spcPct val="90000"/>
              </a:lnSpc>
              <a:defRPr sz="4400" b="1" i="0" cap="all" baseline="0">
                <a:solidFill>
                  <a:srgbClr val="D01D2B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r>
              <a:rPr lang="en-US" dirty="0" smtClean="0"/>
              <a:t>PRESENTATION TITLE TITLE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88326" y="3501287"/>
            <a:ext cx="5684656" cy="115512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200" b="0" i="0" cap="none" spc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</a:p>
        </p:txBody>
      </p:sp>
      <p:sp>
        <p:nvSpPr>
          <p:cNvPr id="20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3288325" y="5140700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  <p:sp>
        <p:nvSpPr>
          <p:cNvPr id="11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3288325" y="5572502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3288325" y="5834844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48335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5625" y="233567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7" y="2335670"/>
            <a:ext cx="381898" cy="110179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665625" y="76200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1">
                <a:solidFill>
                  <a:schemeClr val="tx1"/>
                </a:solidFill>
                <a:latin typeface="Times New Roman"/>
                <a:ea typeface="Times New Roman" charset="0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1665625" y="419100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7" y="4191000"/>
            <a:ext cx="381898" cy="1101797"/>
          </a:xfrm>
          <a:prstGeom prst="rect">
            <a:avLst/>
          </a:prstGeom>
        </p:spPr>
      </p:pic>
      <p:pic>
        <p:nvPicPr>
          <p:cNvPr id="12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6731"/>
            <a:ext cx="8229600" cy="1021541"/>
          </a:xfrm>
        </p:spPr>
        <p:txBody>
          <a:bodyPr/>
          <a:lstStyle>
            <a:lvl1pPr algn="ctr">
              <a:defRPr sz="13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MCbrand_Logo_Horizontal_White.png" descr="/Users/mmarosz/Desktop/GoGoGo/MC_NEW_BRAND/11. Final Logo Files/Horizontal/Digital/MCbrand_Logo_Horizontal_White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64" y="4346219"/>
            <a:ext cx="3370072" cy="11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" y="0"/>
            <a:ext cx="1473997" cy="6858000"/>
          </a:xfrm>
          <a:custGeom>
            <a:avLst/>
            <a:gdLst>
              <a:gd name="connsiteX0" fmla="*/ 0 w 1473997"/>
              <a:gd name="connsiteY0" fmla="*/ 0 h 6858000"/>
              <a:gd name="connsiteX1" fmla="*/ 412165 w 1473997"/>
              <a:gd name="connsiteY1" fmla="*/ 0 h 6858000"/>
              <a:gd name="connsiteX2" fmla="*/ 1473997 w 1473997"/>
              <a:gd name="connsiteY2" fmla="*/ 3429001 h 6858000"/>
              <a:gd name="connsiteX3" fmla="*/ 412165 w 1473997"/>
              <a:gd name="connsiteY3" fmla="*/ 6858000 h 6858000"/>
              <a:gd name="connsiteX4" fmla="*/ 0 w 147399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997" h="6858000">
                <a:moveTo>
                  <a:pt x="0" y="0"/>
                </a:moveTo>
                <a:lnTo>
                  <a:pt x="412165" y="0"/>
                </a:lnTo>
                <a:lnTo>
                  <a:pt x="1473997" y="3429001"/>
                </a:lnTo>
                <a:lnTo>
                  <a:pt x="41216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041944" y="1723290"/>
            <a:ext cx="6931038" cy="1622095"/>
          </a:xfrm>
        </p:spPr>
        <p:txBody>
          <a:bodyPr anchor="b"/>
          <a:lstStyle>
            <a:lvl1pPr>
              <a:lnSpc>
                <a:spcPct val="90000"/>
              </a:lnSpc>
              <a:defRPr sz="4400" b="1" i="0" cap="all" baseline="0">
                <a:solidFill>
                  <a:schemeClr val="tx1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TITLE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1944" y="3552090"/>
            <a:ext cx="6931037" cy="116479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200" b="0" i="0" cap="none" spc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</a:p>
        </p:txBody>
      </p:sp>
      <p:pic>
        <p:nvPicPr>
          <p:cNvPr id="8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  <p:sp>
        <p:nvSpPr>
          <p:cNvPr id="9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2041945" y="4878358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0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2041945" y="5140700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" name="Text Placeholder 41"/>
          <p:cNvSpPr>
            <a:spLocks noGrp="1"/>
          </p:cNvSpPr>
          <p:nvPr>
            <p:ph type="body" sz="quarter" idx="23" hasCustomPrompt="1"/>
          </p:nvPr>
        </p:nvSpPr>
        <p:spPr>
          <a:xfrm>
            <a:off x="2041945" y="5572502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24" hasCustomPrompt="1"/>
          </p:nvPr>
        </p:nvSpPr>
        <p:spPr>
          <a:xfrm>
            <a:off x="2041945" y="5834844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534600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8227739" cy="6858000"/>
          </a:xfrm>
          <a:custGeom>
            <a:avLst/>
            <a:gdLst>
              <a:gd name="connsiteX0" fmla="*/ 0 w 8227739"/>
              <a:gd name="connsiteY0" fmla="*/ 0 h 6858000"/>
              <a:gd name="connsiteX1" fmla="*/ 764166 w 8227739"/>
              <a:gd name="connsiteY1" fmla="*/ 0 h 6858000"/>
              <a:gd name="connsiteX2" fmla="*/ 1589628 w 8227739"/>
              <a:gd name="connsiteY2" fmla="*/ 0 h 6858000"/>
              <a:gd name="connsiteX3" fmla="*/ 1618548 w 8227739"/>
              <a:gd name="connsiteY3" fmla="*/ 0 h 6858000"/>
              <a:gd name="connsiteX4" fmla="*/ 1646238 w 8227739"/>
              <a:gd name="connsiteY4" fmla="*/ 0 h 6858000"/>
              <a:gd name="connsiteX5" fmla="*/ 2660776 w 8227739"/>
              <a:gd name="connsiteY5" fmla="*/ 0 h 6858000"/>
              <a:gd name="connsiteX6" fmla="*/ 2924839 w 8227739"/>
              <a:gd name="connsiteY6" fmla="*/ 0 h 6858000"/>
              <a:gd name="connsiteX7" fmla="*/ 3169920 w 8227739"/>
              <a:gd name="connsiteY7" fmla="*/ 0 h 6858000"/>
              <a:gd name="connsiteX8" fmla="*/ 3934086 w 8227739"/>
              <a:gd name="connsiteY8" fmla="*/ 0 h 6858000"/>
              <a:gd name="connsiteX9" fmla="*/ 3995987 w 8227739"/>
              <a:gd name="connsiteY9" fmla="*/ 0 h 6858000"/>
              <a:gd name="connsiteX10" fmla="*/ 4759548 w 8227739"/>
              <a:gd name="connsiteY10" fmla="*/ 0 h 6858000"/>
              <a:gd name="connsiteX11" fmla="*/ 4788468 w 8227739"/>
              <a:gd name="connsiteY11" fmla="*/ 0 h 6858000"/>
              <a:gd name="connsiteX12" fmla="*/ 4816158 w 8227739"/>
              <a:gd name="connsiteY12" fmla="*/ 0 h 6858000"/>
              <a:gd name="connsiteX13" fmla="*/ 5830696 w 8227739"/>
              <a:gd name="connsiteY13" fmla="*/ 0 h 6858000"/>
              <a:gd name="connsiteX14" fmla="*/ 6094759 w 8227739"/>
              <a:gd name="connsiteY14" fmla="*/ 0 h 6858000"/>
              <a:gd name="connsiteX15" fmla="*/ 7165907 w 8227739"/>
              <a:gd name="connsiteY15" fmla="*/ 0 h 6858000"/>
              <a:gd name="connsiteX16" fmla="*/ 8227739 w 8227739"/>
              <a:gd name="connsiteY16" fmla="*/ 3429001 h 6858000"/>
              <a:gd name="connsiteX17" fmla="*/ 7165907 w 8227739"/>
              <a:gd name="connsiteY17" fmla="*/ 6858000 h 6858000"/>
              <a:gd name="connsiteX18" fmla="*/ 6094759 w 8227739"/>
              <a:gd name="connsiteY18" fmla="*/ 6858000 h 6858000"/>
              <a:gd name="connsiteX19" fmla="*/ 5830696 w 8227739"/>
              <a:gd name="connsiteY19" fmla="*/ 6858000 h 6858000"/>
              <a:gd name="connsiteX20" fmla="*/ 4816158 w 8227739"/>
              <a:gd name="connsiteY20" fmla="*/ 6858000 h 6858000"/>
              <a:gd name="connsiteX21" fmla="*/ 4788468 w 8227739"/>
              <a:gd name="connsiteY21" fmla="*/ 6858000 h 6858000"/>
              <a:gd name="connsiteX22" fmla="*/ 4759548 w 8227739"/>
              <a:gd name="connsiteY22" fmla="*/ 6858000 h 6858000"/>
              <a:gd name="connsiteX23" fmla="*/ 3995987 w 8227739"/>
              <a:gd name="connsiteY23" fmla="*/ 6858000 h 6858000"/>
              <a:gd name="connsiteX24" fmla="*/ 3934086 w 8227739"/>
              <a:gd name="connsiteY24" fmla="*/ 6858000 h 6858000"/>
              <a:gd name="connsiteX25" fmla="*/ 3169920 w 8227739"/>
              <a:gd name="connsiteY25" fmla="*/ 6858000 h 6858000"/>
              <a:gd name="connsiteX26" fmla="*/ 2924839 w 8227739"/>
              <a:gd name="connsiteY26" fmla="*/ 6858000 h 6858000"/>
              <a:gd name="connsiteX27" fmla="*/ 2660776 w 8227739"/>
              <a:gd name="connsiteY27" fmla="*/ 6858000 h 6858000"/>
              <a:gd name="connsiteX28" fmla="*/ 1646238 w 8227739"/>
              <a:gd name="connsiteY28" fmla="*/ 6858000 h 6858000"/>
              <a:gd name="connsiteX29" fmla="*/ 1618548 w 8227739"/>
              <a:gd name="connsiteY29" fmla="*/ 6858000 h 6858000"/>
              <a:gd name="connsiteX30" fmla="*/ 1589628 w 8227739"/>
              <a:gd name="connsiteY30" fmla="*/ 6858000 h 6858000"/>
              <a:gd name="connsiteX31" fmla="*/ 764166 w 8227739"/>
              <a:gd name="connsiteY31" fmla="*/ 6858000 h 6858000"/>
              <a:gd name="connsiteX32" fmla="*/ 0 w 8227739"/>
              <a:gd name="connsiteY3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227739" h="6858000">
                <a:moveTo>
                  <a:pt x="0" y="0"/>
                </a:moveTo>
                <a:lnTo>
                  <a:pt x="764166" y="0"/>
                </a:lnTo>
                <a:lnTo>
                  <a:pt x="1589628" y="0"/>
                </a:lnTo>
                <a:lnTo>
                  <a:pt x="1618548" y="0"/>
                </a:lnTo>
                <a:lnTo>
                  <a:pt x="1646238" y="0"/>
                </a:lnTo>
                <a:lnTo>
                  <a:pt x="2660776" y="0"/>
                </a:lnTo>
                <a:lnTo>
                  <a:pt x="2924839" y="0"/>
                </a:lnTo>
                <a:lnTo>
                  <a:pt x="3169920" y="0"/>
                </a:lnTo>
                <a:lnTo>
                  <a:pt x="3934086" y="0"/>
                </a:lnTo>
                <a:lnTo>
                  <a:pt x="3995987" y="0"/>
                </a:lnTo>
                <a:lnTo>
                  <a:pt x="4759548" y="0"/>
                </a:lnTo>
                <a:lnTo>
                  <a:pt x="4788468" y="0"/>
                </a:lnTo>
                <a:lnTo>
                  <a:pt x="4816158" y="0"/>
                </a:lnTo>
                <a:lnTo>
                  <a:pt x="5830696" y="0"/>
                </a:lnTo>
                <a:lnTo>
                  <a:pt x="6094759" y="0"/>
                </a:lnTo>
                <a:lnTo>
                  <a:pt x="7165907" y="0"/>
                </a:lnTo>
                <a:lnTo>
                  <a:pt x="8227739" y="3429001"/>
                </a:lnTo>
                <a:lnTo>
                  <a:pt x="7165907" y="6858000"/>
                </a:lnTo>
                <a:lnTo>
                  <a:pt x="6094759" y="6858000"/>
                </a:lnTo>
                <a:lnTo>
                  <a:pt x="5830696" y="6858000"/>
                </a:lnTo>
                <a:lnTo>
                  <a:pt x="4816158" y="6858000"/>
                </a:lnTo>
                <a:lnTo>
                  <a:pt x="4788468" y="6858000"/>
                </a:lnTo>
                <a:lnTo>
                  <a:pt x="4759548" y="6858000"/>
                </a:lnTo>
                <a:lnTo>
                  <a:pt x="3995987" y="6858000"/>
                </a:lnTo>
                <a:lnTo>
                  <a:pt x="3934086" y="6858000"/>
                </a:lnTo>
                <a:lnTo>
                  <a:pt x="3169920" y="6858000"/>
                </a:lnTo>
                <a:lnTo>
                  <a:pt x="2924839" y="6858000"/>
                </a:lnTo>
                <a:lnTo>
                  <a:pt x="2660776" y="6858000"/>
                </a:lnTo>
                <a:lnTo>
                  <a:pt x="1646238" y="6858000"/>
                </a:lnTo>
                <a:lnTo>
                  <a:pt x="1618548" y="6858000"/>
                </a:lnTo>
                <a:lnTo>
                  <a:pt x="1589628" y="6858000"/>
                </a:lnTo>
                <a:lnTo>
                  <a:pt x="7641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6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8229600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defRPr sz="1800"/>
            </a:lvl1pPr>
            <a:lvl2pPr marL="522288" indent="-234950">
              <a:buFont typeface="Arial" charset="0"/>
              <a:buChar char="•"/>
              <a:tabLst/>
              <a:defRPr sz="1600"/>
            </a:lvl2pPr>
            <a:lvl3pPr marL="863600" indent="-234950">
              <a:tabLst/>
              <a:defRPr sz="1600"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3941445" cy="323850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754880" y="2743200"/>
            <a:ext cx="3931920" cy="323850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2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517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57200" y="1532467"/>
            <a:ext cx="8229600" cy="1134533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SzPct val="100000"/>
              <a:buFontTx/>
              <a:buNone/>
              <a:defRPr b="1"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7259"/>
            <a:ext cx="8229600" cy="10215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9938"/>
            <a:ext cx="8229600" cy="39417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5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2" r:id="rId2"/>
    <p:sldLayoutId id="2147483688" r:id="rId3"/>
    <p:sldLayoutId id="2147483675" r:id="rId4"/>
    <p:sldLayoutId id="2147483694" r:id="rId5"/>
    <p:sldLayoutId id="2147483671" r:id="rId6"/>
    <p:sldLayoutId id="2147483692" r:id="rId7"/>
    <p:sldLayoutId id="2147483693" r:id="rId8"/>
    <p:sldLayoutId id="2147483649" r:id="rId9"/>
    <p:sldLayoutId id="2147483689" r:id="rId10"/>
    <p:sldLayoutId id="2147483690" r:id="rId11"/>
    <p:sldLayoutId id="2147483691" r:id="rId12"/>
    <p:sldLayoutId id="2147483696" r:id="rId13"/>
    <p:sldLayoutId id="2147483676" r:id="rId14"/>
    <p:sldLayoutId id="2147483703" r:id="rId15"/>
    <p:sldLayoutId id="2147483699" r:id="rId16"/>
    <p:sldLayoutId id="2147483698" r:id="rId17"/>
    <p:sldLayoutId id="2147483697" r:id="rId18"/>
    <p:sldLayoutId id="2147483700" r:id="rId19"/>
    <p:sldLayoutId id="2147483701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 cap="none" spc="100" baseline="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33363" indent="-233363" algn="l" defTabSz="457200" rtl="0" eaLnBrk="1" latinLnBrk="0" hangingPunct="1">
        <a:spcBef>
          <a:spcPts val="1200"/>
        </a:spcBef>
        <a:spcAft>
          <a:spcPts val="0"/>
        </a:spcAft>
        <a:buSzPct val="100000"/>
        <a:buFontTx/>
        <a:buBlip>
          <a:blip r:embed="rId22"/>
        </a:buBlip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566738" algn="l" defTabSz="457200" rtl="0" eaLnBrk="1" latinLnBrk="0" hangingPunct="1">
        <a:spcBef>
          <a:spcPts val="600"/>
        </a:spcBef>
        <a:buFont typeface="Arial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312" userDrawn="1">
          <p15:clr>
            <a:srgbClr val="F26B43"/>
          </p15:clr>
        </p15:guide>
        <p15:guide id="6" orient="horz" pos="3768" userDrawn="1">
          <p15:clr>
            <a:srgbClr val="F26B43"/>
          </p15:clr>
        </p15:guide>
        <p15:guide id="7" pos="582" userDrawn="1">
          <p15:clr>
            <a:srgbClr val="F26B43"/>
          </p15:clr>
        </p15:guide>
        <p15:guide id="8" pos="5184" userDrawn="1">
          <p15:clr>
            <a:srgbClr val="F26B43"/>
          </p15:clr>
        </p15:guide>
        <p15:guide id="9" orient="horz" pos="447" userDrawn="1">
          <p15:clr>
            <a:srgbClr val="F26B43"/>
          </p15:clr>
        </p15:guide>
        <p15:guide id="10" orient="horz" pos="1152" userDrawn="1">
          <p15:clr>
            <a:srgbClr val="F26B43"/>
          </p15:clr>
        </p15:guide>
        <p15:guide id="11" orient="horz" pos="1410" userDrawn="1">
          <p15:clr>
            <a:srgbClr val="F26B43"/>
          </p15:clr>
        </p15:guide>
        <p15:guide id="12" pos="1519" userDrawn="1">
          <p15:clr>
            <a:srgbClr val="F26B43"/>
          </p15:clr>
        </p15:guide>
        <p15:guide id="13" pos="1110" userDrawn="1">
          <p15:clr>
            <a:srgbClr val="F26B43"/>
          </p15:clr>
        </p15:guide>
        <p15:guide id="14" orient="horz" pos="3147" userDrawn="1">
          <p15:clr>
            <a:srgbClr val="F26B43"/>
          </p15:clr>
        </p15:guide>
        <p15:guide id="15" pos="993" userDrawn="1">
          <p15:clr>
            <a:srgbClr val="F26B43"/>
          </p15:clr>
        </p15:guide>
        <p15:guide id="16" orient="horz" pos="1803" userDrawn="1">
          <p15:clr>
            <a:srgbClr val="F26B43"/>
          </p15:clr>
        </p15:guide>
        <p15:guide id="17" orient="horz" pos="504" userDrawn="1">
          <p15:clr>
            <a:srgbClr val="F26B43"/>
          </p15:clr>
        </p15:guide>
        <p15:guide id="18" orient="horz" pos="1285" userDrawn="1">
          <p15:clr>
            <a:srgbClr val="F26B43"/>
          </p15:clr>
        </p15:guide>
        <p15:guide id="19" pos="2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BRAND/11.%20Final%20Logo%20Files/MCbrand_Logo_Horizontal/Digital/MCbrand_Logo_Horizontal_White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Cbrand_Logo_Horizontal_White.png" descr="/Users/mmarosz/Desktop/GoGoGo/MC_BRAND/11. Final Logo Files/MCbrand_Logo_Horizontal/Digital/MCbrand_Logo_Horizontal_White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C53D2-7FC5-4CC1-9240-31FA043EE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r="1862"/>
          <a:stretch/>
        </p:blipFill>
        <p:spPr>
          <a:xfrm>
            <a:off x="-1" y="-65314"/>
            <a:ext cx="9144001" cy="6313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1F2CB-6C07-4885-82CB-43BDB9B2706F}"/>
              </a:ext>
            </a:extLst>
          </p:cNvPr>
          <p:cNvSpPr txBox="1"/>
          <p:nvPr/>
        </p:nvSpPr>
        <p:spPr>
          <a:xfrm>
            <a:off x="0" y="6165503"/>
            <a:ext cx="9144000" cy="692497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Century Gothic" pitchFamily="34" charset="0"/>
              </a:rPr>
              <a:t>Accelerating Gaza’s Tech Ecosystem</a:t>
            </a:r>
          </a:p>
        </p:txBody>
      </p:sp>
      <p:pic>
        <p:nvPicPr>
          <p:cNvPr id="11" name="Picture 5" descr="http://photos.prnewswire.com/prnvar/20110818/DC54665LOGO-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-65314"/>
            <a:ext cx="2094274" cy="92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evamped GSG deck - page 1 vs2.jpg">
            <a:extLst>
              <a:ext uri="{FF2B5EF4-FFF2-40B4-BE49-F238E27FC236}">
                <a16:creationId xmlns:a16="http://schemas.microsoft.com/office/drawing/2014/main" id="{DBD84CCA-B54A-4E29-8899-40ED83125D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3" r="63975" b="73416"/>
          <a:stretch/>
        </p:blipFill>
        <p:spPr>
          <a:xfrm>
            <a:off x="7478425" y="-65314"/>
            <a:ext cx="16655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754802"/>
            <a:ext cx="4419600" cy="39422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GSG is the leading </a:t>
            </a:r>
            <a:r>
              <a:rPr lang="en-US" b="1" dirty="0"/>
              <a:t>co-working space, pre-seed startup accelerator</a:t>
            </a:r>
            <a:r>
              <a:rPr lang="en-US" dirty="0"/>
              <a:t>, and </a:t>
            </a:r>
            <a:r>
              <a:rPr lang="en-US" b="1" dirty="0"/>
              <a:t>technology education hub </a:t>
            </a:r>
            <a:r>
              <a:rPr lang="en-US" dirty="0"/>
              <a:t>in Gaza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Mission</a:t>
            </a:r>
            <a:r>
              <a:rPr lang="en-US" b="1" dirty="0" smtClean="0"/>
              <a:t>: To </a:t>
            </a:r>
            <a:r>
              <a:rPr lang="en-US" b="1" dirty="0"/>
              <a:t>build an internationally competitive technology ecosystem in Palestine </a:t>
            </a:r>
            <a:r>
              <a:rPr lang="en-US" dirty="0"/>
              <a:t>through online freelancing, outsourcing, and tech startups that creates high-salary jobs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What we do</a:t>
            </a:r>
            <a:r>
              <a:rPr lang="en-US" b="1" dirty="0" smtClean="0"/>
              <a:t>: </a:t>
            </a:r>
            <a:r>
              <a:rPr lang="en-US" dirty="0" smtClean="0"/>
              <a:t>We </a:t>
            </a:r>
            <a:r>
              <a:rPr lang="en-US" b="1" dirty="0"/>
              <a:t>convene designers, developers, and startup founders </a:t>
            </a:r>
            <a:r>
              <a:rPr lang="en-US" dirty="0"/>
              <a:t>under one roof to share ideas, code, and build brighter futures by selling products and services online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Gaza Sky Geeks </a:t>
            </a:r>
            <a:endParaRPr lang="en-US" dirty="0"/>
          </a:p>
        </p:txBody>
      </p:sp>
      <p:pic>
        <p:nvPicPr>
          <p:cNvPr id="10" name="colombia-201508-msamper-0293.jpg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33" y="4191000"/>
            <a:ext cx="2045383" cy="163966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r="12501"/>
          <a:stretch>
            <a:fillRect/>
          </a:stretch>
        </p:blipFill>
        <p:spPr>
          <a:xfrm>
            <a:off x="4876802" y="4191000"/>
            <a:ext cx="1913466" cy="1639665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9396"/>
          <a:stretch>
            <a:fillRect/>
          </a:stretch>
        </p:blipFill>
        <p:spPr>
          <a:xfrm>
            <a:off x="5283994" y="1776983"/>
            <a:ext cx="3538537" cy="1998663"/>
          </a:xfrm>
        </p:spPr>
      </p:pic>
    </p:spTree>
    <p:extLst>
      <p:ext uri="{BB962C8B-B14F-4D97-AF65-F5344CB8AC3E}">
        <p14:creationId xmlns:p14="http://schemas.microsoft.com/office/powerpoint/2010/main" val="7980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rcy Corps Colors sampled">
      <a:dk1>
        <a:srgbClr val="4C515A"/>
      </a:dk1>
      <a:lt1>
        <a:srgbClr val="FFFFFF"/>
      </a:lt1>
      <a:dk2>
        <a:srgbClr val="D01D2B"/>
      </a:dk2>
      <a:lt2>
        <a:srgbClr val="FFFFFF"/>
      </a:lt2>
      <a:accent1>
        <a:srgbClr val="13A8A2"/>
      </a:accent1>
      <a:accent2>
        <a:srgbClr val="69AA43"/>
      </a:accent2>
      <a:accent3>
        <a:srgbClr val="FEC709"/>
      </a:accent3>
      <a:accent4>
        <a:srgbClr val="494E55"/>
      </a:accent4>
      <a:accent5>
        <a:srgbClr val="868A90"/>
      </a:accent5>
      <a:accent6>
        <a:srgbClr val="E5E6E9"/>
      </a:accent6>
      <a:hlink>
        <a:srgbClr val="D01D2B"/>
      </a:hlink>
      <a:folHlink>
        <a:srgbClr val="9699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18572</TotalTime>
  <Words>82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Century Gothic</vt:lpstr>
      <vt:lpstr>Times New Roman</vt:lpstr>
      <vt:lpstr>Office Theme</vt:lpstr>
      <vt:lpstr>PowerPoint Presentation</vt:lpstr>
      <vt:lpstr>What is Gaza Sky Geeks </vt:lpstr>
    </vt:vector>
  </TitlesOfParts>
  <Company>Mercy Corps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PPT Template</dc:title>
  <dc:creator>Mercy Corps</dc:creator>
  <cp:lastModifiedBy>Nathalie Gunasekera</cp:lastModifiedBy>
  <cp:revision>406</cp:revision>
  <dcterms:created xsi:type="dcterms:W3CDTF">2015-10-12T23:01:29Z</dcterms:created>
  <dcterms:modified xsi:type="dcterms:W3CDTF">2018-05-01T12:35:36Z</dcterms:modified>
</cp:coreProperties>
</file>